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447" r:id="rId5"/>
    <p:sldId id="448" r:id="rId6"/>
    <p:sldId id="575" r:id="rId7"/>
    <p:sldId id="576" r:id="rId8"/>
    <p:sldId id="577" r:id="rId9"/>
    <p:sldId id="578" r:id="rId10"/>
    <p:sldId id="579" r:id="rId11"/>
    <p:sldId id="605" r:id="rId12"/>
    <p:sldId id="580" r:id="rId13"/>
    <p:sldId id="581" r:id="rId14"/>
    <p:sldId id="582" r:id="rId15"/>
    <p:sldId id="606" r:id="rId16"/>
    <p:sldId id="583" r:id="rId17"/>
    <p:sldId id="584" r:id="rId18"/>
    <p:sldId id="607" r:id="rId19"/>
    <p:sldId id="585" r:id="rId20"/>
    <p:sldId id="608" r:id="rId21"/>
    <p:sldId id="586" r:id="rId22"/>
    <p:sldId id="609" r:id="rId23"/>
    <p:sldId id="587" r:id="rId24"/>
    <p:sldId id="588" r:id="rId25"/>
    <p:sldId id="610" r:id="rId26"/>
    <p:sldId id="589" r:id="rId27"/>
    <p:sldId id="590" r:id="rId28"/>
    <p:sldId id="591" r:id="rId29"/>
    <p:sldId id="611" r:id="rId30"/>
    <p:sldId id="592" r:id="rId31"/>
    <p:sldId id="593" r:id="rId32"/>
    <p:sldId id="594" r:id="rId33"/>
    <p:sldId id="612" r:id="rId34"/>
    <p:sldId id="595" r:id="rId35"/>
    <p:sldId id="596" r:id="rId36"/>
    <p:sldId id="597" r:id="rId37"/>
    <p:sldId id="598" r:id="rId38"/>
    <p:sldId id="599" r:id="rId39"/>
    <p:sldId id="600" r:id="rId40"/>
    <p:sldId id="601" r:id="rId41"/>
    <p:sldId id="613" r:id="rId42"/>
    <p:sldId id="602" r:id="rId43"/>
    <p:sldId id="603" r:id="rId44"/>
    <p:sldId id="604" r:id="rId45"/>
    <p:sldId id="614" r:id="rId46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7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C"/>
    <a:srgbClr val="00ADED"/>
    <a:srgbClr val="DB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1"/>
    <p:restoredTop sz="94660"/>
  </p:normalViewPr>
  <p:slideViewPr>
    <p:cSldViewPr showGuides="1">
      <p:cViewPr varScale="1">
        <p:scale>
          <a:sx n="74" d="100"/>
          <a:sy n="74" d="100"/>
        </p:scale>
        <p:origin x="84" y="774"/>
      </p:cViewPr>
      <p:guideLst>
        <p:guide orient="horz" pos="2327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8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3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14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image" Target="../media/image17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2.png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3.png"/><Relationship Id="rId1" Type="http://schemas.openxmlformats.org/officeDocument/2006/relationships/tags" Target="../tags/tag3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24.png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5.xml"/><Relationship Id="rId2" Type="http://schemas.openxmlformats.org/officeDocument/2006/relationships/image" Target="../media/image25.png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26.png"/><Relationship Id="rId1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image" Target="../media/image27.png"/><Relationship Id="rId1" Type="http://schemas.openxmlformats.org/officeDocument/2006/relationships/tags" Target="../tags/tag4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tags" Target="../tags/tag5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1.png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32.png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2" Type="http://schemas.openxmlformats.org/officeDocument/2006/relationships/image" Target="../media/image33.png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35.png"/><Relationship Id="rId1" Type="http://schemas.openxmlformats.org/officeDocument/2006/relationships/tags" Target="../tags/tag6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6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tags" Target="../tags/tag6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66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39.png"/><Relationship Id="rId1" Type="http://schemas.openxmlformats.org/officeDocument/2006/relationships/tags" Target="../tags/tag67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40.png"/><Relationship Id="rId1" Type="http://schemas.openxmlformats.org/officeDocument/2006/relationships/tags" Target="../tags/tag70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2" Type="http://schemas.openxmlformats.org/officeDocument/2006/relationships/image" Target="../media/image41.png"/><Relationship Id="rId1" Type="http://schemas.openxmlformats.org/officeDocument/2006/relationships/tags" Target="../tags/tag7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42.png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78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tags" Target="../tags/tag8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0" y="2566670"/>
            <a:ext cx="716280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6600" y="431800"/>
            <a:ext cx="5992495" cy="56591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401050" y="909320"/>
            <a:ext cx="570865" cy="356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75685" y="4869180"/>
            <a:ext cx="5607685" cy="116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3550" y="1147445"/>
            <a:ext cx="8724900" cy="456247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639695" y="2493010"/>
            <a:ext cx="7699375" cy="1149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783840" y="4436745"/>
            <a:ext cx="7699375" cy="1149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4465" y="765175"/>
            <a:ext cx="7201535" cy="524065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168765" y="1339215"/>
            <a:ext cx="471805" cy="33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7980" y="652780"/>
            <a:ext cx="6461760" cy="1899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89250" y="2679700"/>
            <a:ext cx="6452870" cy="334137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84805" y="5084445"/>
            <a:ext cx="6499225" cy="94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5450" y="1123950"/>
            <a:ext cx="8801100" cy="46101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207895" y="3213100"/>
            <a:ext cx="8173720" cy="2427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1485" y="621665"/>
            <a:ext cx="6821805" cy="523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7335" y="649605"/>
            <a:ext cx="7193280" cy="5193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0320" y="621665"/>
            <a:ext cx="7449185" cy="491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1370" y="1104265"/>
            <a:ext cx="8888095" cy="43478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2920" y="476885"/>
            <a:ext cx="7927340" cy="555371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680325" y="1988820"/>
            <a:ext cx="1871980" cy="98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643620" y="4149090"/>
            <a:ext cx="607695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5150" y="533400"/>
            <a:ext cx="637032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8975" y="1373505"/>
            <a:ext cx="8676640" cy="42430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79560" y="2348230"/>
            <a:ext cx="1096010" cy="45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9163050" y="4412615"/>
            <a:ext cx="1089025" cy="484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8300" y="1866900"/>
            <a:ext cx="8915400" cy="31242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927985" y="3140710"/>
            <a:ext cx="6133465" cy="506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83230" y="4344035"/>
            <a:ext cx="6133465" cy="506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2240" y="909320"/>
            <a:ext cx="8605520" cy="464947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973185" y="1555115"/>
            <a:ext cx="568960" cy="46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1460" y="584835"/>
            <a:ext cx="7095490" cy="53251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71140" y="3717290"/>
            <a:ext cx="6747510" cy="2167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10346055" y="4264660"/>
            <a:ext cx="934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692785"/>
            <a:ext cx="6811010" cy="50431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071495" y="2133600"/>
            <a:ext cx="6409690" cy="353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9525" y="399415"/>
            <a:ext cx="4866640" cy="569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3465" y="1193800"/>
            <a:ext cx="9691370" cy="360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0140" y="386715"/>
            <a:ext cx="7870825" cy="57429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33750" y="386080"/>
            <a:ext cx="6085205" cy="55714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19830" y="4725035"/>
            <a:ext cx="5989320" cy="1365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688070" y="765175"/>
            <a:ext cx="387985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5450" y="1233170"/>
            <a:ext cx="8801100" cy="43910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855595" y="2348865"/>
            <a:ext cx="7434580" cy="1365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927985" y="4293235"/>
            <a:ext cx="7434580" cy="1365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9595" y="487680"/>
            <a:ext cx="6394450" cy="55175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616315" y="909320"/>
            <a:ext cx="628015" cy="356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575685" y="4725035"/>
            <a:ext cx="5782310" cy="1198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8670" y="477520"/>
            <a:ext cx="8079105" cy="538924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335770" y="981075"/>
            <a:ext cx="367665" cy="42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6150" y="1960880"/>
            <a:ext cx="1066292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504825"/>
            <a:ext cx="6549390" cy="53530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03295" y="1917065"/>
            <a:ext cx="5986145" cy="392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6600" y="423545"/>
            <a:ext cx="6019165" cy="565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8050" y="346710"/>
            <a:ext cx="5799455" cy="576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9950" y="481965"/>
            <a:ext cx="5922645" cy="552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0850" y="551180"/>
            <a:ext cx="7063105" cy="513524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192260" y="2132965"/>
            <a:ext cx="367665" cy="42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31540" y="4725035"/>
            <a:ext cx="6523355" cy="1154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2870" y="1447800"/>
            <a:ext cx="6905625" cy="39624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648710" y="2440940"/>
            <a:ext cx="6307455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48075" y="4437380"/>
            <a:ext cx="6307455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9200" y="621665"/>
            <a:ext cx="7145655" cy="523938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832215" y="1268730"/>
            <a:ext cx="456565" cy="316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5215" y="1603375"/>
            <a:ext cx="7950200" cy="345186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905635" y="3273425"/>
            <a:ext cx="8614410" cy="1719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1350010"/>
            <a:ext cx="8374380" cy="37363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59785" y="2420620"/>
            <a:ext cx="6678930" cy="1007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59785" y="4004945"/>
            <a:ext cx="6783705" cy="1135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4170" y="2162175"/>
            <a:ext cx="89630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4725" y="540385"/>
            <a:ext cx="5469890" cy="546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9305" y="1125855"/>
            <a:ext cx="8408035" cy="439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1080" y="613410"/>
            <a:ext cx="6074410" cy="5366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333375"/>
            <a:ext cx="55721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10610" y="3830955"/>
            <a:ext cx="5257800" cy="23526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430905" y="5445125"/>
            <a:ext cx="6520180" cy="68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103870" y="333375"/>
            <a:ext cx="527685" cy="34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612775"/>
            <a:ext cx="6184900" cy="534987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03930" y="3789045"/>
            <a:ext cx="5951855" cy="217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35" strike="noStrike" noProof="1"/>
              <a:t>春春春</a:t>
            </a:r>
            <a:endParaRPr lang="zh-CN" altLang="en-US" sz="135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9145" y="549910"/>
            <a:ext cx="6499860" cy="537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9200" y="467995"/>
            <a:ext cx="7610475" cy="548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7810" y="1016000"/>
            <a:ext cx="7887970" cy="4562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commondata" val="eyJoZGlkIjoiYjBlNzdiN2MxYmZlMzA5MjgwYTQyMDI4MjkxMmFjNjcifQ=="/>
  <p:tag name="KSO_WPP_MARK_KEY" val="711e5f25-3501-4e08-9fdb-8973d0f16f58"/>
  <p:tag name="COMMONDATA" val="eyJoZGlkIjoiN2Q3Y2E5ZjBkNTI2NmYyODg3NzgwODBhNmIxYjQxYTY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0</TotalTime>
  <Words>108</Words>
  <Application>WPS 演示</Application>
  <PresentationFormat>宽屏</PresentationFormat>
  <Paragraphs>72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等线</vt:lpstr>
      <vt:lpstr>Calibri Light</vt:lpstr>
      <vt:lpstr>等线 Light</vt:lpstr>
      <vt:lpstr>微软雅黑</vt:lpstr>
      <vt:lpstr>Arial Unicode MS</vt:lpstr>
      <vt:lpstr>等线</vt:lpstr>
      <vt:lpstr>叶根友毛笔行书2.0版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265</cp:revision>
  <dcterms:created xsi:type="dcterms:W3CDTF">2016-07-05T04:43:00Z</dcterms:created>
  <dcterms:modified xsi:type="dcterms:W3CDTF">2024-07-16T02:46:06Z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8E6E7BEF4F6F4571B4D72E46884CE1CC_13</vt:lpwstr>
  </property>
</Properties>
</file>